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020306-7D50-557C-1EF9-2E9E312A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468679-93AD-43B7-4CF0-6CE360E1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9D33-9A15-4359-9EC4-04DD02C7033A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2AFF13-EC5C-33E3-66B0-78CF0254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B21990-8BA5-4E59-7517-53A6C5E81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A2A0-A3F9-4577-B32D-79839D938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66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AB15B4F-0C8A-6136-0438-61A0E1C4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F2C46A-DDD7-1AD9-4C61-B60858768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824F92-BDC9-1E61-9163-BEA6D7832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D9D33-9A15-4359-9EC4-04DD02C7033A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9496BB-4C0C-2631-515C-095876EF1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DE228-CEBA-4D69-2D47-AD5F504FB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8A2A0-A3F9-4577-B32D-79839D938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4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>
            <a:extLst>
              <a:ext uri="{FF2B5EF4-FFF2-40B4-BE49-F238E27FC236}">
                <a16:creationId xmlns:a16="http://schemas.microsoft.com/office/drawing/2014/main" id="{65C72BE9-7A5B-0C2F-06CC-08BC6CBF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1BCDBA2-4214-C5EA-A918-40A89718120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5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>
            <a:extLst>
              <a:ext uri="{FF2B5EF4-FFF2-40B4-BE49-F238E27FC236}">
                <a16:creationId xmlns:a16="http://schemas.microsoft.com/office/drawing/2014/main" id="{8CCF8693-4CEB-3C32-ABFB-5C98798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4A66CB0-F2F8-B886-9973-C47C2C8FE69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3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 </dc:creator>
  <cp:lastModifiedBy> </cp:lastModifiedBy>
  <cp:revision>1</cp:revision>
  <dcterms:created xsi:type="dcterms:W3CDTF">2022-06-02T10:47:18Z</dcterms:created>
  <dcterms:modified xsi:type="dcterms:W3CDTF">2022-06-02T10:47:18Z</dcterms:modified>
</cp:coreProperties>
</file>